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4DF9-F882-4626-89FB-1FDA6C0B58E7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73A33-7C33-4531-89A9-F1890BD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2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5A2D-CB9B-498C-AA1A-44733218F029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8A585-B3FA-4B40-8864-50F48900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10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2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0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1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6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6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B11C-D4CE-4A56-8EDB-C7FB371269D8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1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F9A-4AEE-4A33-B1E1-F4EF4F842CF5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7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0038-957C-430C-B333-86C88B7D401C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1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C-7799-4119-AE20-466798831F07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0A-3143-4AB4-BE2B-EAAC516D43F4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4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6078-7D23-4725-B5AD-36E1D0E89344}" type="datetime1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4E43-B5C5-48C5-9630-4271E5004F95}" type="datetime1">
              <a:rPr lang="en-GB" smtClean="0"/>
              <a:t>23/06/2016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C477-C485-463A-A81B-5243C7E231A7}" type="datetime1">
              <a:rPr lang="en-GB" smtClean="0"/>
              <a:t>23/06/2016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476F-1466-4D4C-99EC-3D86E9DAD7D9}" type="datetime1">
              <a:rPr lang="en-GB" smtClean="0"/>
              <a:t>23/06/2016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7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E897-0714-460C-8F94-34D3A626AC0E}" type="datetime1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8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3579-823E-4A21-9D9A-6C2152DB6AB8}" type="datetime1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5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0515-E03F-44E3-B83C-2FCD11966C81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" y="3353010"/>
            <a:ext cx="3089919" cy="336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69" y="3877839"/>
            <a:ext cx="858910" cy="784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" y="41058"/>
            <a:ext cx="3224656" cy="32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" y="3353010"/>
            <a:ext cx="3089919" cy="336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7" y="4825190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1" y="66913"/>
            <a:ext cx="3194002" cy="31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" y="3353010"/>
            <a:ext cx="3089919" cy="336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09" y="5571572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9" y="156538"/>
            <a:ext cx="3164874" cy="31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" y="3353010"/>
            <a:ext cx="3089919" cy="336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9" y="5077538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6" y="41058"/>
            <a:ext cx="3186757" cy="3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" y="3353010"/>
            <a:ext cx="3089919" cy="336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8" y="3860075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3" y="46338"/>
            <a:ext cx="3297669" cy="32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" y="3353010"/>
            <a:ext cx="3089919" cy="3368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8" y="3860075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5" y="41058"/>
            <a:ext cx="3134498" cy="31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64f91f5836f8b81148369965e9b92910c386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78</Words>
  <Application>Microsoft Office PowerPoint</Application>
  <PresentationFormat>Custom</PresentationFormat>
  <Paragraphs>18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Winwood</dc:creator>
  <cp:lastModifiedBy>John Winwood</cp:lastModifiedBy>
  <cp:revision>22</cp:revision>
  <dcterms:created xsi:type="dcterms:W3CDTF">2015-08-11T18:15:53Z</dcterms:created>
  <dcterms:modified xsi:type="dcterms:W3CDTF">2016-06-23T08:53:19Z</dcterms:modified>
</cp:coreProperties>
</file>